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0" r:id="rId3"/>
    <p:sldId id="257" r:id="rId4"/>
    <p:sldId id="273" r:id="rId5"/>
    <p:sldId id="274" r:id="rId6"/>
    <p:sldId id="261" r:id="rId7"/>
    <p:sldId id="268" r:id="rId8"/>
    <p:sldId id="262" r:id="rId9"/>
    <p:sldId id="265" r:id="rId10"/>
    <p:sldId id="266" r:id="rId11"/>
    <p:sldId id="267" r:id="rId12"/>
    <p:sldId id="275" r:id="rId13"/>
    <p:sldId id="269" r:id="rId14"/>
    <p:sldId id="263" r:id="rId15"/>
    <p:sldId id="264" r:id="rId16"/>
    <p:sldId id="272" r:id="rId17"/>
    <p:sldId id="278" r:id="rId18"/>
    <p:sldId id="270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0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8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2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5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7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9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4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0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3E11-B5E6-4B43-B132-F1D67B4B859D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B82B51A-BD9B-F04D-A2E0-5DC506F6DE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exLeeActor/videos/677783753077513/?extid=vt6GTYKhzProPsPo" TargetMode="External"/><Relationship Id="rId2" Type="http://schemas.openxmlformats.org/officeDocument/2006/relationships/hyperlink" Target="https://youtu.be/2vjPBrBU-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C_40B9m4tI" TargetMode="External"/><Relationship Id="rId5" Type="http://schemas.openxmlformats.org/officeDocument/2006/relationships/hyperlink" Target="https://www.youtube.com/watch?v=FLNxAGDPNVo" TargetMode="External"/><Relationship Id="rId4" Type="http://schemas.openxmlformats.org/officeDocument/2006/relationships/hyperlink" Target="https://www.youtube.com/watch?v=OnUEr_gNzw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3124-8F5A-B245-825E-46FEA408D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choreography in lockdown 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ABA79-D3E9-E249-B680-969961C8A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site specific dance for the camera</a:t>
            </a:r>
          </a:p>
        </p:txBody>
      </p:sp>
    </p:spTree>
    <p:extLst>
      <p:ext uri="{BB962C8B-B14F-4D97-AF65-F5344CB8AC3E}">
        <p14:creationId xmlns:p14="http://schemas.microsoft.com/office/powerpoint/2010/main" val="37981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C36E8-3DAA-4445-BF00-47545276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movement from your site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943B48-A7D9-4160-B34B-ADD8BC926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673" y="2008879"/>
            <a:ext cx="4849121" cy="4849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B1205-C604-45AB-B757-5F5FF7215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6" y="1904896"/>
            <a:ext cx="6371860" cy="41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3CE83-0BD7-4A16-A997-061AEA6D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movement from your site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A85C8F-92A1-4D44-A074-CB7F12709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84" r="14537"/>
          <a:stretch/>
        </p:blipFill>
        <p:spPr>
          <a:xfrm>
            <a:off x="6253216" y="1853754"/>
            <a:ext cx="5856051" cy="4886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C753-B646-4A9A-92B6-E92905DE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80" y="1916201"/>
            <a:ext cx="5905921" cy="39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4D3C-3FF3-144B-AA58-C04339D5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DD91D-7299-7149-8E27-176E82006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'Chandelier' by Sia - </a:t>
            </a:r>
            <a:r>
              <a:rPr lang="en-GB" dirty="0">
                <a:hlinkClick r:id="rId2"/>
              </a:rPr>
              <a:t>https://youtu.be/2vjPBrBU-T</a:t>
            </a:r>
            <a:endParaRPr lang="en-GB" dirty="0"/>
          </a:p>
          <a:p>
            <a:r>
              <a:rPr lang="en-GB" dirty="0"/>
              <a:t>'Memory Lane’ accessed by </a:t>
            </a:r>
            <a:r>
              <a:rPr lang="en-GB" dirty="0" err="1"/>
              <a:t>Dex</a:t>
            </a:r>
            <a:r>
              <a:rPr lang="en-GB" dirty="0"/>
              <a:t> Lee’s public </a:t>
            </a:r>
            <a:r>
              <a:rPr lang="en-GB" dirty="0" err="1"/>
              <a:t>facebook</a:t>
            </a:r>
            <a:r>
              <a:rPr lang="en-GB" dirty="0"/>
              <a:t> page</a:t>
            </a:r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>
                <a:hlinkClick r:id="rId3"/>
              </a:rPr>
              <a:t>https://www.facebook.com/DexLeeActor/videos/677783753077513/?extid=vt6GTYKhzProPsPo</a:t>
            </a:r>
            <a:endParaRPr lang="en-GB" dirty="0"/>
          </a:p>
          <a:p>
            <a:r>
              <a:rPr lang="en-GB" dirty="0"/>
              <a:t>U Dance Digital 2020 </a:t>
            </a:r>
          </a:p>
          <a:p>
            <a:r>
              <a:rPr lang="en-GB" dirty="0"/>
              <a:t>Maya Darren </a:t>
            </a:r>
            <a:r>
              <a:rPr lang="en-GB" dirty="0">
                <a:hlinkClick r:id="rId4"/>
              </a:rPr>
              <a:t>https://www.youtube.com/watch?v=OnUEr_gNzwk</a:t>
            </a:r>
            <a:endParaRPr lang="en-GB" dirty="0"/>
          </a:p>
          <a:p>
            <a:r>
              <a:rPr lang="en-GB" dirty="0"/>
              <a:t>Within her eyes </a:t>
            </a:r>
            <a:r>
              <a:rPr lang="en-GB" dirty="0">
                <a:hlinkClick r:id="rId5"/>
              </a:rPr>
              <a:t>https://www.youtube.com/watch?v=FLNxAGDPNVo</a:t>
            </a:r>
            <a:endParaRPr lang="en-GB" dirty="0"/>
          </a:p>
          <a:p>
            <a:r>
              <a:rPr lang="en-GB" dirty="0"/>
              <a:t>Magic carpet </a:t>
            </a:r>
            <a:r>
              <a:rPr lang="en-GB" dirty="0">
                <a:hlinkClick r:id="rId6"/>
              </a:rPr>
              <a:t>https://www.youtube.com/watch?v=1C_40B9m4tI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3124-8F5A-B245-825E-46FEA408D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choreography in lockdown 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ABA79-D3E9-E249-B680-969961C8A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site specific dance for the camera</a:t>
            </a:r>
          </a:p>
        </p:txBody>
      </p:sp>
    </p:spTree>
    <p:extLst>
      <p:ext uri="{BB962C8B-B14F-4D97-AF65-F5344CB8AC3E}">
        <p14:creationId xmlns:p14="http://schemas.microsoft.com/office/powerpoint/2010/main" val="316366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11C8-4D75-C34A-83B2-AB632B81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3BDE3-69EC-9444-A957-85990637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Choose music to enhance your dance idea – will it be integral or background? </a:t>
            </a:r>
          </a:p>
          <a:p>
            <a:r>
              <a:rPr lang="en-US" dirty="0"/>
              <a:t>Look for contrasts and variations in the music </a:t>
            </a:r>
          </a:p>
          <a:p>
            <a:r>
              <a:rPr lang="en-US" dirty="0"/>
              <a:t>Maybe try out different accompaniments e.g. spoken word, natural sounds, sound effects, silence, live musicians, percussion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Be careful if there are lyrics – they need to be appropriate and related to dance idea </a:t>
            </a:r>
          </a:p>
          <a:p>
            <a:r>
              <a:rPr lang="en-US" dirty="0"/>
              <a:t>Play with the rhythms of the music</a:t>
            </a:r>
          </a:p>
          <a:p>
            <a:r>
              <a:rPr lang="en-US" dirty="0"/>
              <a:t>Phrasing is important and needs to be considered </a:t>
            </a:r>
          </a:p>
          <a:p>
            <a:r>
              <a:rPr lang="en-US" dirty="0"/>
              <a:t>Marry the structure of the dance to that of the music </a:t>
            </a:r>
          </a:p>
          <a:p>
            <a:r>
              <a:rPr lang="en-US" dirty="0"/>
              <a:t>Make sure the music finishes clearly (a fade out could give the dance a weak ending – unless that is what you intend)</a:t>
            </a:r>
          </a:p>
          <a:p>
            <a:r>
              <a:rPr lang="en-US" dirty="0" err="1"/>
              <a:t>Honour</a:t>
            </a:r>
            <a:r>
              <a:rPr lang="en-US" dirty="0"/>
              <a:t> the music, composer and artist!</a:t>
            </a:r>
          </a:p>
        </p:txBody>
      </p:sp>
    </p:spTree>
    <p:extLst>
      <p:ext uri="{BB962C8B-B14F-4D97-AF65-F5344CB8AC3E}">
        <p14:creationId xmlns:p14="http://schemas.microsoft.com/office/powerpoint/2010/main" val="361565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E46B-317F-7945-BFE5-102B787B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</a:t>
            </a:r>
            <a:r>
              <a:rPr lang="en-US" dirty="0"/>
              <a:t>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17AB-75D7-CC49-92DD-1E7293BB1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Find a site to dance in and an idea to develop </a:t>
            </a:r>
          </a:p>
          <a:p>
            <a:r>
              <a:rPr lang="en-US" dirty="0"/>
              <a:t>Research and plan</a:t>
            </a:r>
          </a:p>
          <a:p>
            <a:r>
              <a:rPr lang="en-US" dirty="0"/>
              <a:t>Improvise, explore and play with the site and motifs </a:t>
            </a:r>
          </a:p>
          <a:p>
            <a:r>
              <a:rPr lang="en-US" dirty="0"/>
              <a:t>Choose most effective ideas </a:t>
            </a:r>
          </a:p>
          <a:p>
            <a:r>
              <a:rPr lang="en-US" dirty="0"/>
              <a:t>Think of ways to develop using choreographic devices </a:t>
            </a:r>
          </a:p>
          <a:p>
            <a:r>
              <a:rPr lang="en-US" dirty="0"/>
              <a:t>Choose the music and structure the dance </a:t>
            </a:r>
          </a:p>
          <a:p>
            <a:r>
              <a:rPr lang="en-US" dirty="0"/>
              <a:t>Refine your ideas and performance</a:t>
            </a:r>
          </a:p>
          <a:p>
            <a:r>
              <a:rPr lang="en-US" dirty="0"/>
              <a:t>Film and revise and re-film if needed</a:t>
            </a:r>
          </a:p>
          <a:p>
            <a:r>
              <a:rPr lang="en-US" dirty="0"/>
              <a:t>Give yourself a massive pat on the back and if you choose send us your amazing creations! We’d so love to see them! </a:t>
            </a:r>
          </a:p>
        </p:txBody>
      </p:sp>
    </p:spTree>
    <p:extLst>
      <p:ext uri="{BB962C8B-B14F-4D97-AF65-F5344CB8AC3E}">
        <p14:creationId xmlns:p14="http://schemas.microsoft.com/office/powerpoint/2010/main" val="231484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3124-8F5A-B245-825E-46FEA408D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choreography in lockdown Lesson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ABA79-D3E9-E249-B680-969961C8A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site specific dance for the camera</a:t>
            </a:r>
          </a:p>
        </p:txBody>
      </p:sp>
    </p:spTree>
    <p:extLst>
      <p:ext uri="{BB962C8B-B14F-4D97-AF65-F5344CB8AC3E}">
        <p14:creationId xmlns:p14="http://schemas.microsoft.com/office/powerpoint/2010/main" val="176033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1BF0-60EE-4A58-9821-6C831351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4556-45E5-4741-94E5-D1F23C82F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Film in landscape. </a:t>
            </a:r>
          </a:p>
        </p:txBody>
      </p:sp>
      <p:pic>
        <p:nvPicPr>
          <p:cNvPr id="1026" name="Picture 2" descr="Page orientation - Wikipedia">
            <a:extLst>
              <a:ext uri="{FF2B5EF4-FFF2-40B4-BE49-F238E27FC236}">
                <a16:creationId xmlns:a16="http://schemas.microsoft.com/office/drawing/2014/main" id="{CC95BDC1-3EAF-4914-B6ED-C8CEE1DE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21" y="2015732"/>
            <a:ext cx="7620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D5DE-FC22-4C0E-9205-4A866E31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Camera use and choices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FA8221-0CBA-4B4D-A165-5A45916C5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2" t="11753" r="40429" b="50923"/>
          <a:stretch/>
        </p:blipFill>
        <p:spPr>
          <a:xfrm>
            <a:off x="1742872" y="1921283"/>
            <a:ext cx="8706255" cy="41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515B-F862-444C-8AF1-F3C51BE9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4AE0D5-EBD8-46BC-8AB5-D9E755D3F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7" t="51431" r="40696" b="2893"/>
          <a:stretch/>
        </p:blipFill>
        <p:spPr>
          <a:xfrm>
            <a:off x="1986426" y="1853754"/>
            <a:ext cx="8533579" cy="49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26BB-CC8D-8241-8501-DEE215D9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piece of choreography?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CEE4-7DCB-E042-BAC2-910D4359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What pieces of choreography have you seen or been involved in that you liked?  Why did you think they were effective? What was it you thought worked well? </a:t>
            </a:r>
          </a:p>
          <a:p>
            <a:r>
              <a:rPr lang="en-US" dirty="0"/>
              <a:t>Was the dance idea/stimulus creative or inspirational?</a:t>
            </a:r>
          </a:p>
          <a:p>
            <a:r>
              <a:rPr lang="en-US" dirty="0"/>
              <a:t>How were the movements (actions) interesting and varied?</a:t>
            </a:r>
          </a:p>
          <a:p>
            <a:r>
              <a:rPr lang="en-US" dirty="0"/>
              <a:t>How was the space used effectively? </a:t>
            </a:r>
          </a:p>
          <a:p>
            <a:r>
              <a:rPr lang="en-US" dirty="0"/>
              <a:t>How did the movements show different qualities (dynamics)? </a:t>
            </a:r>
          </a:p>
          <a:p>
            <a:r>
              <a:rPr lang="en-US" dirty="0"/>
              <a:t>How did the dancers relate to each other, the audience, the location, or the camera? </a:t>
            </a:r>
          </a:p>
          <a:p>
            <a:r>
              <a:rPr lang="en-US" dirty="0"/>
              <a:t>Did the dance have a clear structure, beginning, middle and end? </a:t>
            </a:r>
          </a:p>
          <a:p>
            <a:r>
              <a:rPr lang="en-US" dirty="0"/>
              <a:t>How was the music effectively used? </a:t>
            </a:r>
          </a:p>
          <a:p>
            <a:r>
              <a:rPr lang="en-US" dirty="0"/>
              <a:t>Did all of the above relate to the dance idea/theme? </a:t>
            </a:r>
          </a:p>
          <a:p>
            <a:r>
              <a:rPr lang="en-US" dirty="0"/>
              <a:t>Were you inspired to move/create/think/feel? How? Why? </a:t>
            </a:r>
          </a:p>
        </p:txBody>
      </p:sp>
    </p:spTree>
    <p:extLst>
      <p:ext uri="{BB962C8B-B14F-4D97-AF65-F5344CB8AC3E}">
        <p14:creationId xmlns:p14="http://schemas.microsoft.com/office/powerpoint/2010/main" val="31568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CCF-C811-4163-B272-02EE9E1B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Lighting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33F9D-C895-4D78-AE75-56FAA2B06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the light is equal in all directions. </a:t>
            </a:r>
          </a:p>
          <a:p>
            <a:r>
              <a:rPr lang="en-GB" dirty="0"/>
              <a:t>Be carful when lighting from behind or direct light into camera. </a:t>
            </a:r>
          </a:p>
          <a:p>
            <a:r>
              <a:rPr lang="en-GB" dirty="0"/>
              <a:t>Plan the time of day that you will film. </a:t>
            </a:r>
          </a:p>
        </p:txBody>
      </p:sp>
    </p:spTree>
    <p:extLst>
      <p:ext uri="{BB962C8B-B14F-4D97-AF65-F5344CB8AC3E}">
        <p14:creationId xmlns:p14="http://schemas.microsoft.com/office/powerpoint/2010/main" val="130742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1E33-9CC3-0842-B8DD-DCFBF836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a stimulus – a location – a site! </a:t>
            </a:r>
            <a:br>
              <a:rPr lang="en-US" dirty="0"/>
            </a:br>
            <a:r>
              <a:rPr lang="en-US" sz="2200" dirty="0"/>
              <a:t>(A stimulus is a starting point – something that inspires you to create)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4237-FE01-C043-B911-4B9B0BF57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Create a Mind Map of a variety of sites you could choose? </a:t>
            </a:r>
          </a:p>
          <a:p>
            <a:r>
              <a:rPr lang="en-US" dirty="0"/>
              <a:t>Could you easily and safely dance in the site? Could you film there? Ask a parent to access the risks with you. </a:t>
            </a:r>
          </a:p>
          <a:p>
            <a:r>
              <a:rPr lang="en-US" dirty="0"/>
              <a:t>Look out for different stimuli in the site, what can you see, hear, feel, taste and smell?</a:t>
            </a:r>
          </a:p>
          <a:p>
            <a:r>
              <a:rPr lang="en-US" dirty="0"/>
              <a:t>Can you translate these senses into movement ideas, expressions, themes?</a:t>
            </a:r>
          </a:p>
          <a:p>
            <a:r>
              <a:rPr lang="en-US" dirty="0"/>
              <a:t>Is there any props you could use? Would you use these as part of the dance/choreography or as part of the setting? </a:t>
            </a:r>
          </a:p>
          <a:p>
            <a:r>
              <a:rPr lang="en-US" dirty="0"/>
              <a:t>Try improvising in the space to get a physical feeling and perception of it. </a:t>
            </a:r>
          </a:p>
          <a:p>
            <a:r>
              <a:rPr lang="en-US" dirty="0"/>
              <a:t>Take photos/get measurements of the site to get an idea of how it looks on camera and so you can practice at home.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6370-11B7-474E-82CF-99E8F4B3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2E9B-9B2B-7A43-B9C7-7C5BC5BAE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motifs? </a:t>
            </a:r>
          </a:p>
          <a:p>
            <a:pPr lvl="1"/>
            <a:r>
              <a:rPr lang="en-US" dirty="0"/>
              <a:t>A movement or phrase of movement that embodies the style and content of a dance idea. </a:t>
            </a:r>
          </a:p>
          <a:p>
            <a:r>
              <a:rPr lang="en-US" dirty="0"/>
              <a:t>Why are they important? </a:t>
            </a:r>
          </a:p>
          <a:p>
            <a:pPr lvl="1"/>
            <a:r>
              <a:rPr lang="en-US" dirty="0"/>
              <a:t>They are like the ingredients of the dance to give </a:t>
            </a:r>
            <a:r>
              <a:rPr lang="en-US" dirty="0" err="1"/>
              <a:t>flavour</a:t>
            </a:r>
            <a:r>
              <a:rPr lang="en-US" dirty="0"/>
              <a:t> and meaning.   </a:t>
            </a:r>
          </a:p>
          <a:p>
            <a:pPr lvl="1"/>
            <a:r>
              <a:rPr lang="en-US" dirty="0"/>
              <a:t>They communicate to the audience the meaning/theme.  </a:t>
            </a:r>
          </a:p>
          <a:p>
            <a:pPr lvl="1"/>
            <a:r>
              <a:rPr lang="en-US" dirty="0"/>
              <a:t>Think of a song where words/phrases get repeated and developed – these are motifs which help to convey meaning. </a:t>
            </a:r>
          </a:p>
          <a:p>
            <a:r>
              <a:rPr lang="en-US" dirty="0"/>
              <a:t>Can you identify motifs in the dances you’ve watched? </a:t>
            </a:r>
          </a:p>
          <a:p>
            <a:r>
              <a:rPr lang="en-US" dirty="0"/>
              <a:t>Using your site and your dance idea create a dance motif.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1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EF0D-BE28-0340-8DDC-3FE5D486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Motif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8AA4-10B5-9643-9047-EC70172B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can develop motifs to create more movement material within the same dance idea by…</a:t>
            </a:r>
          </a:p>
          <a:p>
            <a:r>
              <a:rPr lang="en-US" dirty="0"/>
              <a:t>Adding actions (moves) to the phrase.  E.g. jump, roll, fall, turn, travel, stillness, balance, gesture.</a:t>
            </a:r>
          </a:p>
          <a:p>
            <a:r>
              <a:rPr lang="en-US" dirty="0"/>
              <a:t>Playing with the space used. E.g. the level, shape, size, direction, design </a:t>
            </a:r>
          </a:p>
          <a:p>
            <a:r>
              <a:rPr lang="en-US" dirty="0"/>
              <a:t>Playing with dynamics. E.g. the speed, weight, energy, flow, accent</a:t>
            </a:r>
          </a:p>
          <a:p>
            <a:r>
              <a:rPr lang="en-US" dirty="0"/>
              <a:t>Using different body parts </a:t>
            </a:r>
          </a:p>
          <a:p>
            <a:r>
              <a:rPr lang="en-US" dirty="0"/>
              <a:t>Changing the order of the movements. Repeat, add or take away</a:t>
            </a:r>
          </a:p>
          <a:p>
            <a:r>
              <a:rPr lang="en-US" dirty="0"/>
              <a:t>Choosing the most appropriate ideas in relation to the site/theme. </a:t>
            </a:r>
          </a:p>
        </p:txBody>
      </p:sp>
    </p:spTree>
    <p:extLst>
      <p:ext uri="{BB962C8B-B14F-4D97-AF65-F5344CB8AC3E}">
        <p14:creationId xmlns:p14="http://schemas.microsoft.com/office/powerpoint/2010/main" val="359657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26EB-9723-CD43-88DA-58A66513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Choreographic devices / structures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F2B5-B28C-FE47-A69D-D1A1D5CF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Repetition </a:t>
            </a:r>
          </a:p>
          <a:p>
            <a:r>
              <a:rPr lang="en-US" dirty="0"/>
              <a:t>Contrasts</a:t>
            </a:r>
          </a:p>
          <a:p>
            <a:r>
              <a:rPr lang="en-US" dirty="0"/>
              <a:t>Transitions </a:t>
            </a:r>
          </a:p>
          <a:p>
            <a:r>
              <a:rPr lang="en-US" dirty="0"/>
              <a:t>Highlights, Climax </a:t>
            </a:r>
          </a:p>
          <a:p>
            <a:r>
              <a:rPr lang="en-US" dirty="0"/>
              <a:t>Beginning, middle, end  </a:t>
            </a:r>
          </a:p>
          <a:p>
            <a:r>
              <a:rPr lang="en-US" dirty="0"/>
              <a:t>Structures </a:t>
            </a:r>
            <a:r>
              <a:rPr lang="en-US" dirty="0" err="1"/>
              <a:t>eg</a:t>
            </a:r>
            <a:r>
              <a:rPr lang="en-US" dirty="0"/>
              <a:t> Binary – AB;  Ternary – ABA;  Rondo – verses different and chorus the same;  Narrative/Episodic </a:t>
            </a:r>
          </a:p>
        </p:txBody>
      </p:sp>
    </p:spTree>
    <p:extLst>
      <p:ext uri="{BB962C8B-B14F-4D97-AF65-F5344CB8AC3E}">
        <p14:creationId xmlns:p14="http://schemas.microsoft.com/office/powerpoint/2010/main" val="186586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3124-8F5A-B245-825E-46FEA408D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choreography in lockdown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ABA79-D3E9-E249-B680-969961C8A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site specific dance for the camera</a:t>
            </a:r>
          </a:p>
        </p:txBody>
      </p:sp>
    </p:spTree>
    <p:extLst>
      <p:ext uri="{BB962C8B-B14F-4D97-AF65-F5344CB8AC3E}">
        <p14:creationId xmlns:p14="http://schemas.microsoft.com/office/powerpoint/2010/main" val="278085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1C84-37F8-6748-8D54-7305A471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with:</a:t>
            </a:r>
            <a:br>
              <a:rPr lang="en-US" dirty="0"/>
            </a:br>
            <a:r>
              <a:rPr lang="en-US" dirty="0"/>
              <a:t>site / prop / camera / audience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8F7BA-87DB-D847-9718-9CB4844B3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going to use the location? </a:t>
            </a:r>
          </a:p>
          <a:p>
            <a:r>
              <a:rPr lang="en-US" dirty="0"/>
              <a:t>Would you use props literally or abstractly?</a:t>
            </a:r>
          </a:p>
          <a:p>
            <a:r>
              <a:rPr lang="en-US" dirty="0"/>
              <a:t>What are you trying to communicate to the audience?  Will they just spectate or will you interact with them? </a:t>
            </a:r>
          </a:p>
          <a:p>
            <a:r>
              <a:rPr lang="en-US" dirty="0"/>
              <a:t> Would the camera be fixed or follow you?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E2C7-B4B7-4A58-A8C0-FAD9F1FD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movement from your site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9F56C2-0E7F-4CCD-B185-805C03AAA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698" y="1366677"/>
            <a:ext cx="8120438" cy="54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029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{94B97A49-E0F3-AD4C-9964-93122A922679}tf10001119</Template>
  <TotalTime>10462</TotalTime>
  <Words>1033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choreography in lockdown Lesson 1</vt:lpstr>
      <vt:lpstr>What makes a good piece of choreography? </vt:lpstr>
      <vt:lpstr>Choosing a stimulus – a location – a site!  (A stimulus is a starting point – something that inspires you to create) </vt:lpstr>
      <vt:lpstr>Motifs</vt:lpstr>
      <vt:lpstr>Motif development </vt:lpstr>
      <vt:lpstr>Choreographic devices / structures </vt:lpstr>
      <vt:lpstr>choreography in lockdown Lesson 2</vt:lpstr>
      <vt:lpstr>Relationship with: site / prop / camera / audience </vt:lpstr>
      <vt:lpstr>Creating movement from your site </vt:lpstr>
      <vt:lpstr>Creating movement from your site </vt:lpstr>
      <vt:lpstr>Creating movement from your site </vt:lpstr>
      <vt:lpstr>Examples of work </vt:lpstr>
      <vt:lpstr>choreography in lockdown Lesson 3</vt:lpstr>
      <vt:lpstr>Music </vt:lpstr>
      <vt:lpstr>check list</vt:lpstr>
      <vt:lpstr>choreography in lockdown Lesson 4</vt:lpstr>
      <vt:lpstr>Film orientation</vt:lpstr>
      <vt:lpstr>Camera use and choices</vt:lpstr>
      <vt:lpstr>PowerPoint Presentation</vt:lpstr>
      <vt:lpstr>Lighting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choreography in lockdown</dc:title>
  <dc:creator>Bob Mays</dc:creator>
  <cp:lastModifiedBy>Lewis Jenkins</cp:lastModifiedBy>
  <cp:revision>21</cp:revision>
  <dcterms:created xsi:type="dcterms:W3CDTF">2020-07-21T16:50:49Z</dcterms:created>
  <dcterms:modified xsi:type="dcterms:W3CDTF">2020-07-30T19:30:12Z</dcterms:modified>
</cp:coreProperties>
</file>